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cfe9a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cfe9a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66e684bb26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66e684bb26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6e684bb26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6e684bb26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6e684bb26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6e684bb26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6e684bb26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6e684bb26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6e684bb26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6e684bb26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6e684bb26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6e684bb26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66e684bb26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66e684bb26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6e684bb26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6e684bb26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Psalm for Change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Tet Gallardo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Tet Gallardo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2"/>
          <p:cNvSpPr txBox="1"/>
          <p:nvPr/>
        </p:nvSpPr>
        <p:spPr>
          <a:xfrm>
            <a:off x="911425" y="683700"/>
            <a:ext cx="8185500" cy="37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believe;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1425" y="382200"/>
            <a:ext cx="8185500" cy="4698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the holy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it doesn’t shine in you?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life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we don’t know how to live?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dreaming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dreams don’t make us real?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love if you don’t forgive?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1425" y="1074900"/>
            <a:ext cx="8185500" cy="29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11425" y="613050"/>
            <a:ext cx="8185500" cy="423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look to heroes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only to doubt ourselves?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faith if we don’t bless?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religion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there is no room for doubt?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truth if it only condemns?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11425" y="1074900"/>
            <a:ext cx="8185500" cy="29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911425" y="613050"/>
            <a:ext cx="8185500" cy="423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greatness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no one is a friend?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justice if it’s only for a few?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freedom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you can’t be yourself?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peace if it distorts the truth?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911425" y="1074900"/>
            <a:ext cx="8185500" cy="29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911425" y="843900"/>
            <a:ext cx="8185500" cy="3775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striving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Mother Earth should die?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are journeys without hope?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glory if love is sacrificed?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is correctness if you don’t have soul?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911425" y="1074900"/>
            <a:ext cx="8185500" cy="29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390</Words>
  <Application>Microsoft Macintosh PowerPoint</Application>
  <PresentationFormat>On-screen Show (16:9)</PresentationFormat>
  <Paragraphs>40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2025-10-21T05:13:53Z</dcterms:modified>
</cp:coreProperties>
</file>